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215"/>
    <p:restoredTop sz="94664"/>
  </p:normalViewPr>
  <p:slideViewPr>
    <p:cSldViewPr snapToGrid="0" snapToObjects="1" showGuides="1">
      <p:cViewPr varScale="1">
        <p:scale>
          <a:sx n="102" d="100"/>
          <a:sy n="102" d="100"/>
        </p:scale>
        <p:origin x="63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B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资源 393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9130" y="5657215"/>
            <a:ext cx="960120" cy="909320"/>
          </a:xfrm>
          <a:prstGeom prst="rect">
            <a:avLst/>
          </a:prstGeom>
        </p:spPr>
      </p:pic>
      <p:pic>
        <p:nvPicPr>
          <p:cNvPr id="2" name="图片 1" descr="C:/Users/T14/Desktop/ilovechile-travel-watch-4638673_1920.jpgilovechile-travel-watch-4638673_1920"/>
          <p:cNvPicPr>
            <a:picLocks noChangeAspect="1"/>
          </p:cNvPicPr>
          <p:nvPr userDrawn="1"/>
        </p:nvPicPr>
        <p:blipFill>
          <a:blip r:embed="rId3"/>
          <a:srcRect t="7709" b="7709"/>
          <a:stretch>
            <a:fillRect/>
          </a:stretch>
        </p:blipFill>
        <p:spPr>
          <a:xfrm>
            <a:off x="-635" y="0"/>
            <a:ext cx="12192635" cy="6858635"/>
          </a:xfrm>
          <a:prstGeom prst="rect">
            <a:avLst/>
          </a:prstGeom>
        </p:spPr>
      </p:pic>
      <p:sp>
        <p:nvSpPr>
          <p:cNvPr id="16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dirty="0"/>
              <a:t>Affiliation</a:t>
            </a:r>
            <a:endParaRPr lang="en-US" altLang="zh-CN" dirty="0"/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pic>
        <p:nvPicPr>
          <p:cNvPr id="4" name="图片 3" descr="20260512-11450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58755" y="5058410"/>
            <a:ext cx="1687195" cy="168719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Century Gothic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t272tom2</cp:lastModifiedBy>
  <cp:revision>15</cp:revision>
  <dcterms:created xsi:type="dcterms:W3CDTF">2021-07-01T06:28:00Z</dcterms:created>
  <dcterms:modified xsi:type="dcterms:W3CDTF">2026-05-12T03:45:46Z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84965F0A8AA04218AC3D13D565F17308_12</vt:lpwstr>
  </property>
</Properties>
</file>